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459" r:id="rId2"/>
    <p:sldId id="336" r:id="rId3"/>
    <p:sldId id="337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  <p:sldId id="375" r:id="rId41"/>
    <p:sldId id="376" r:id="rId42"/>
    <p:sldId id="377" r:id="rId43"/>
    <p:sldId id="380" r:id="rId44"/>
    <p:sldId id="381" r:id="rId45"/>
    <p:sldId id="382" r:id="rId46"/>
    <p:sldId id="46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663" autoAdjust="0"/>
  </p:normalViewPr>
  <p:slideViewPr>
    <p:cSldViewPr>
      <p:cViewPr varScale="1">
        <p:scale>
          <a:sx n="62" d="100"/>
          <a:sy n="6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9BC24-39F4-4158-A379-2EC816D81D50}" type="datetimeFigureOut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F1E7-F735-49EC-9697-4432182D2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(1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/>
              <a:t>في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SA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و(3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(2) </a:t>
            </a:r>
            <a:r>
              <a:rPr lang="ar-IQ" sz="1200" dirty="0" err="1" smtClean="0"/>
              <a:t>و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قريب من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en-US" sz="1200" dirty="0" smtClean="0"/>
              <a:t> </a:t>
            </a:r>
            <a:r>
              <a:rPr lang="ar-IQ" sz="1200" dirty="0" smtClean="0"/>
              <a:t>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en-US" sz="1200" dirty="0" smtClean="0"/>
              <a:t> </a:t>
            </a:r>
            <a:r>
              <a:rPr lang="ar-IQ" sz="1200" dirty="0" smtClean="0"/>
              <a:t>واللاعب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(3) يكون قرب اللاعب المتواجد في مركز(4)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en-US" sz="1200" dirty="0" smtClean="0"/>
              <a:t> </a:t>
            </a:r>
            <a:r>
              <a:rPr lang="ar-IQ" sz="1200" dirty="0" smtClean="0"/>
              <a:t>واللاعب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(3) يكون قرب اللاعب المتواجد في مركز(4) 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</a:t>
            </a:r>
            <a:r>
              <a:rPr lang="ar-IQ" sz="1200" dirty="0" smtClean="0"/>
              <a:t>ي عملية</a:t>
            </a:r>
            <a:r>
              <a:rPr lang="ar-SA" sz="1200" dirty="0" smtClean="0"/>
              <a:t> استقبال الارسال</a:t>
            </a:r>
            <a:r>
              <a:rPr lang="en-US" sz="1200" dirty="0" smtClean="0"/>
              <a:t> </a:t>
            </a:r>
            <a:r>
              <a:rPr lang="ar-IQ" sz="1200" dirty="0" smtClean="0"/>
              <a:t>مع تغطية اللاعب السوبر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C1D-653D-4804-BBA1-EEAEF49CAD0F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F505-3090-451F-A3C1-2A94123D5292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A0D2-5A60-4792-8767-148E91B5A880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975-0A91-4303-8D3C-F5960B8DB7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C4F-DFDA-458C-BCA3-7C998C6F320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7D6A-20AA-4AE9-8CA6-48C4CD78E09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BA9B-8D6C-4E1D-AF6A-7E8C2DC6D269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5A2B-1E24-42FF-962B-1CC3FDEB9C3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459-7A3F-4A52-990E-EBB8CE2D6884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1999-3E56-4AE1-9C54-5BA3F40713B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B9D5-0F5B-447F-9B76-0C8EBE663AD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6024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الثلاثية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(4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r>
              <a:rPr lang="ar-AE" sz="4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164288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444208" y="16288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967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7971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en-US" sz="4000" dirty="0" smtClean="0"/>
              <a:t> </a:t>
            </a:r>
            <a:r>
              <a:rPr lang="ar-IQ" sz="4000" dirty="0" smtClean="0"/>
              <a:t>واللاعب المتواجد في مركز رقم (3) يكون قرب اللاعب المتواجد في مركز(4) مع تغطية اللاعب السوبر المتواجد في مركز (6) خلف اللاعب المتواجد في مركز (1)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AE" sz="4000" dirty="0" smtClean="0"/>
              <a:t> المتواجدين في مراكز</a:t>
            </a:r>
            <a:r>
              <a:rPr lang="ar-IQ" sz="4000" dirty="0" smtClean="0"/>
              <a:t> </a:t>
            </a:r>
            <a:r>
              <a:rPr lang="ar-SA" sz="4000" dirty="0" smtClean="0"/>
              <a:t>( </a:t>
            </a:r>
            <a:r>
              <a:rPr lang="ar-IQ" sz="4000" dirty="0" smtClean="0"/>
              <a:t>1</a:t>
            </a:r>
            <a:r>
              <a:rPr lang="ar-SA" sz="4000" dirty="0" smtClean="0"/>
              <a:t>- </a:t>
            </a:r>
            <a:r>
              <a:rPr lang="ar-IQ" sz="4000" dirty="0" smtClean="0"/>
              <a:t>5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444208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164288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967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7971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en-US" sz="4000" dirty="0" smtClean="0"/>
              <a:t> </a:t>
            </a:r>
            <a:r>
              <a:rPr lang="ar-IQ" sz="4000" dirty="0" smtClean="0"/>
              <a:t>واللاعب المتواجد في مركز رقم (3) يكون قرب اللاعب المتواجد في مركز(4) مع تغطية اللاعب السوبر المتواجد في مركز (1) خلف اللاعب المتواجد في مركز (6)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6</a:t>
            </a:r>
            <a:r>
              <a:rPr lang="ar-SA" sz="4000" dirty="0" smtClean="0"/>
              <a:t>- </a:t>
            </a:r>
            <a:r>
              <a:rPr lang="ar-IQ" sz="4000" dirty="0" smtClean="0"/>
              <a:t>5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092280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668344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en-US" sz="4400" dirty="0" smtClean="0"/>
              <a:t> </a:t>
            </a:r>
            <a:r>
              <a:rPr lang="ar-IQ" sz="4400" dirty="0" smtClean="0"/>
              <a:t>مع تغطية اللاعب السوبر المتواجد في مركز (6) خلف اللاعب المتواجد في مركز (1)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AE" sz="4400" dirty="0" smtClean="0"/>
              <a:t> المتواجدين في مراكز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092280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588224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31409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en-US" sz="4400" dirty="0" smtClean="0"/>
              <a:t> </a:t>
            </a:r>
            <a:r>
              <a:rPr lang="ar-IQ" sz="4400" dirty="0" smtClean="0"/>
              <a:t>مع تغطية اللاعب السوبر المتواجد في مركز (5) خلف اللاعب المتواجد في مركز (6)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6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940152" y="15567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092280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596336" y="299695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7251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(6) خلف اللاعب المتواجد في مركز (5)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1</a:t>
            </a:r>
            <a:r>
              <a:rPr lang="ar-SA" sz="4000" dirty="0" smtClean="0"/>
              <a:t>- </a:t>
            </a:r>
            <a:r>
              <a:rPr lang="ar-IQ" sz="4000" dirty="0" smtClean="0"/>
              <a:t>5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012160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92280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88024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88024" y="33569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940152" y="15567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668344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20272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7251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(5) خلف اللاعب المتواجد في مركز (6)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AE" sz="4000" dirty="0" smtClean="0"/>
              <a:t> المتواجدين في مراكز</a:t>
            </a:r>
            <a:r>
              <a:rPr lang="ar-IQ" sz="4000" dirty="0" smtClean="0"/>
              <a:t> </a:t>
            </a:r>
            <a:r>
              <a:rPr lang="ar-SA" sz="4000" dirty="0" smtClean="0"/>
              <a:t>( </a:t>
            </a:r>
            <a:r>
              <a:rPr lang="ar-IQ" sz="4000" dirty="0" smtClean="0"/>
              <a:t>1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940152" y="15567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588224" y="47251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20272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47251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(5) خلف اللاعب المتواجد في مركز (3)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AE" sz="4000" dirty="0" smtClean="0"/>
              <a:t> المتواجدين في مراكز</a:t>
            </a:r>
            <a:r>
              <a:rPr lang="ar-IQ" sz="4000" dirty="0" smtClean="0"/>
              <a:t> </a:t>
            </a:r>
            <a:r>
              <a:rPr lang="ar-SA" sz="4000" dirty="0" smtClean="0"/>
              <a:t>( </a:t>
            </a:r>
            <a:r>
              <a:rPr lang="ar-IQ" sz="4000" dirty="0" smtClean="0"/>
              <a:t>1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588224" y="1700808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20272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(2)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(1) خلف اللاعب المتواجد في مركز (3)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5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596336" y="292494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20272" y="29249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(2)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(1) خلف اللاعب المتواجد في مركز (6)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5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236296" y="285293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732240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(2)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(6) خلف اللاعب المتواجد في مركز (5)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AE" sz="4000" dirty="0" smtClean="0"/>
              <a:t> المتواجدين في مراكز</a:t>
            </a:r>
            <a:r>
              <a:rPr lang="ar-IQ" sz="4000" dirty="0" smtClean="0"/>
              <a:t> </a:t>
            </a:r>
            <a:r>
              <a:rPr lang="ar-SA" sz="4000" dirty="0" smtClean="0"/>
              <a:t>(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5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</a:t>
            </a:r>
            <a:r>
              <a:rPr lang="ar-IQ" sz="5400" dirty="0" smtClean="0"/>
              <a:t>ة</a:t>
            </a:r>
            <a:r>
              <a:rPr lang="ar-SA" sz="5400" dirty="0" smtClean="0"/>
              <a:t> استقبال الارسال الثلاثية المعد في مركز رقم </a:t>
            </a:r>
            <a:r>
              <a:rPr lang="ar-IQ" sz="5400" dirty="0" smtClean="0"/>
              <a:t>(4) </a:t>
            </a:r>
            <a:r>
              <a:rPr lang="ar-SA" sz="5400" dirty="0" smtClean="0"/>
              <a:t>مع عدم مشاركة اللاعب المتواجد في مركز رقم </a:t>
            </a:r>
            <a:r>
              <a:rPr lang="ar-IQ" sz="5400" dirty="0" smtClean="0"/>
              <a:t>(2</a:t>
            </a:r>
            <a:r>
              <a:rPr lang="ar-SA" sz="5400" dirty="0" smtClean="0"/>
              <a:t>) </a:t>
            </a:r>
            <a:r>
              <a:rPr lang="ar-IQ" sz="5400" dirty="0" smtClean="0"/>
              <a:t>و(3) </a:t>
            </a:r>
            <a:r>
              <a:rPr lang="ar-SA" sz="5400" dirty="0" smtClean="0"/>
              <a:t>ف</a:t>
            </a:r>
            <a:r>
              <a:rPr lang="ar-IQ" sz="5400" dirty="0" smtClean="0"/>
              <a:t>ي عملية</a:t>
            </a:r>
            <a:r>
              <a:rPr lang="ar-SA" sz="5400" dirty="0" smtClean="0"/>
              <a:t> استقبال الارسال</a:t>
            </a:r>
            <a:r>
              <a:rPr lang="ar-IQ" sz="5400" dirty="0" smtClean="0"/>
              <a:t> </a:t>
            </a:r>
            <a:r>
              <a:rPr lang="ar-SA" sz="5400" dirty="0" smtClean="0"/>
              <a:t>فهنا يكون قوس استقبال الارسال يتكون من اللاعبين</a:t>
            </a:r>
            <a:r>
              <a:rPr lang="ar-IQ" sz="5400" dirty="0" smtClean="0"/>
              <a:t> </a:t>
            </a:r>
            <a:r>
              <a:rPr lang="ar-AE" sz="5400" dirty="0" smtClean="0"/>
              <a:t>المتواجدين في مراكز</a:t>
            </a:r>
            <a:r>
              <a:rPr lang="ar-SA" sz="5400" dirty="0" err="1" smtClean="0"/>
              <a:t>(</a:t>
            </a:r>
            <a:r>
              <a:rPr lang="ar-SA" sz="5400" dirty="0" smtClean="0"/>
              <a:t> </a:t>
            </a:r>
            <a:r>
              <a:rPr lang="ar-IQ" sz="5400" dirty="0" smtClean="0"/>
              <a:t>1</a:t>
            </a:r>
            <a:r>
              <a:rPr lang="ar-SA" sz="5400" dirty="0" smtClean="0"/>
              <a:t>- </a:t>
            </a:r>
            <a:r>
              <a:rPr lang="ar-IQ" sz="5400" dirty="0" smtClean="0"/>
              <a:t>6</a:t>
            </a:r>
            <a:r>
              <a:rPr lang="ar-SA" sz="5400" dirty="0" smtClean="0"/>
              <a:t> -</a:t>
            </a:r>
            <a:r>
              <a:rPr lang="ar-IQ" sz="5400" dirty="0" smtClean="0"/>
              <a:t>5</a:t>
            </a:r>
            <a:r>
              <a:rPr lang="ar-SA" sz="5400" dirty="0" smtClean="0"/>
              <a:t> )</a:t>
            </a:r>
            <a:r>
              <a:rPr lang="ar-IQ" sz="5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236296" y="285293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660232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84168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400" dirty="0" smtClean="0"/>
              <a:t>في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(2)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واللاعب المتواجد في مركز (3) يكون قريب من اللاعب المتواجد في مركز (2)</a:t>
            </a:r>
            <a:r>
              <a:rPr lang="en-US" sz="4400" dirty="0" smtClean="0"/>
              <a:t> </a:t>
            </a:r>
            <a:r>
              <a:rPr lang="ar-IQ" sz="4400" dirty="0" smtClean="0"/>
              <a:t>مع تغطية اللاعب السوبر المتواجد في مركز (5) خلف اللاعب المتواجد في مركز (6)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3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6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668344" y="285293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164288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(2)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(1) خلف اللاعب المتواجد في مركز (6)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5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020272" y="285293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660232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(2)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(5) خلف اللاعب المتواجد في مركز (6)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6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020272" y="285293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444208" y="50851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(2)</a:t>
            </a:r>
            <a:r>
              <a:rPr lang="en-US" sz="4000" dirty="0" smtClean="0"/>
              <a:t> </a:t>
            </a:r>
            <a:r>
              <a:rPr lang="ar-IQ" sz="4000" dirty="0" smtClean="0"/>
              <a:t>مع تغطية اللاعب السوبر المتواجد في مركز (6) خلف اللاعب المتواجد في مركز (5)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5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5940152" y="15567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501317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668344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7092280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(4) </a:t>
            </a:r>
            <a:r>
              <a:rPr lang="ar-SA" sz="4800" dirty="0" smtClean="0"/>
              <a:t>مع عدم مشاركة اللاعب المتواجد في مركز رقم </a:t>
            </a:r>
            <a:r>
              <a:rPr lang="ar-IQ" sz="4800" dirty="0" smtClean="0"/>
              <a:t>(2) </a:t>
            </a:r>
            <a:r>
              <a:rPr lang="ar-SA" sz="4800" dirty="0" smtClean="0"/>
              <a:t>ف</a:t>
            </a:r>
            <a:r>
              <a:rPr lang="ar-IQ" sz="4800" dirty="0" smtClean="0"/>
              <a:t>ي عملية</a:t>
            </a:r>
            <a:r>
              <a:rPr lang="ar-SA" sz="4800" dirty="0" smtClean="0"/>
              <a:t> استقبال الارسال</a:t>
            </a:r>
            <a:r>
              <a:rPr lang="ar-IQ" sz="4800" dirty="0" smtClean="0"/>
              <a:t> مع تغطية اللاعب السوبر المتواجد في مركز (6) خلف اللاعب المتواجد في مركز (3)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err="1" smtClean="0"/>
              <a:t>(</a:t>
            </a:r>
            <a:r>
              <a:rPr lang="ar-SA" sz="4800" dirty="0" smtClean="0"/>
              <a:t> </a:t>
            </a:r>
            <a:r>
              <a:rPr lang="ar-IQ" sz="4800" dirty="0" smtClean="0"/>
              <a:t>1</a:t>
            </a:r>
            <a:r>
              <a:rPr lang="ar-SA" sz="4800" dirty="0" smtClean="0"/>
              <a:t>- </a:t>
            </a:r>
            <a:r>
              <a:rPr lang="ar-IQ" sz="4800" dirty="0" smtClean="0"/>
              <a:t>3</a:t>
            </a:r>
            <a:r>
              <a:rPr lang="ar-SA" sz="4800" dirty="0" smtClean="0"/>
              <a:t> -</a:t>
            </a:r>
            <a:r>
              <a:rPr lang="ar-IQ" sz="4800" dirty="0" smtClean="0"/>
              <a:t>5</a:t>
            </a:r>
            <a:r>
              <a:rPr lang="ar-SA" sz="4800" dirty="0" smtClean="0"/>
              <a:t> 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516216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92280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88024" y="33569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644008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092280" y="292494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148064" y="51571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5940152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716016" y="112474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5868144" y="170080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(2) و (5)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واللاعب المتواجد في مركز (3) يكون قريب من اللاعب المتواجد في مركز (2)</a:t>
            </a:r>
            <a:r>
              <a:rPr lang="en-US" sz="4400" dirty="0" smtClean="0"/>
              <a:t>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3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6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644008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7164288" y="292494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220072" y="522920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668344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 مع تغطية اللاعب السوبر المتواجد في مركز رقم (6) خلف اللاعب المتواجد في مركز (1)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2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6372200" y="15567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220072" y="51571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164288" y="2852936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5868144" y="48691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(4)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(5) </a:t>
            </a:r>
            <a:r>
              <a:rPr lang="ar-SA" sz="4000" dirty="0" smtClean="0"/>
              <a:t>ف</a:t>
            </a:r>
            <a:r>
              <a:rPr lang="ar-IQ" sz="4000" dirty="0" smtClean="0"/>
              <a:t>ي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قريب من اللاعب المتواجد في مركز (4)</a:t>
            </a:r>
            <a:r>
              <a:rPr lang="en-US" sz="4000" dirty="0" smtClean="0"/>
              <a:t> </a:t>
            </a:r>
            <a:r>
              <a:rPr lang="ar-IQ" sz="4000" dirty="0" smtClean="0"/>
              <a:t> مع تغطية اللاعب السوبر المتواجد في مركز رقم (1) خلف اللاعب المتواجد في مركز (2)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 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2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585" y="1107228"/>
            <a:ext cx="7488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square" anchor="ctr">
            <a:spAutoFit/>
          </a:bodyPr>
          <a:lstStyle/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انتهت المحاضرة</a:t>
            </a:r>
            <a:endParaRPr lang="ar-AE" sz="6000" b="1" dirty="0">
              <a:solidFill>
                <a:srgbClr val="000000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 شكرا لحسن الاصغاء</a:t>
            </a:r>
          </a:p>
        </p:txBody>
      </p:sp>
      <p:pic>
        <p:nvPicPr>
          <p:cNvPr id="8" name="صورة 7" descr="F:\الغروب\اخلاص\اطارات\4pSX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en-US" sz="4400" dirty="0" smtClean="0"/>
              <a:t> </a:t>
            </a:r>
            <a:r>
              <a:rPr lang="ar-IQ" sz="4400" dirty="0" smtClean="0"/>
              <a:t> مع تغطية اللاعب السوبر المتواجد في مركز (1) خلف اللاعب المتواجد في مركز (2)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596336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92280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88024" y="33569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en-US" sz="4400" dirty="0" smtClean="0"/>
              <a:t> </a:t>
            </a:r>
            <a:r>
              <a:rPr lang="ar-IQ" sz="4400" dirty="0" smtClean="0"/>
              <a:t> مع تغطية اللاعب السوبر المتواجد في مركز (1) خلف اللاعب المتواجد في مركز (6)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AE" sz="4400" dirty="0" smtClean="0"/>
              <a:t> المتواجدين في مراكز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5157192"/>
            <a:ext cx="504056" cy="5760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224135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236296" y="306896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16216" y="4941168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484784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88024" y="3356992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(4)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(3) </a:t>
            </a:r>
            <a:r>
              <a:rPr lang="ar-SA" sz="4400" dirty="0" smtClean="0"/>
              <a:t>ف</a:t>
            </a:r>
            <a:r>
              <a:rPr lang="ar-IQ" sz="4400" dirty="0" smtClean="0"/>
              <a:t>ي عملية</a:t>
            </a:r>
            <a:r>
              <a:rPr lang="ar-SA" sz="4400" dirty="0" smtClean="0"/>
              <a:t> استقبال الارسال</a:t>
            </a:r>
            <a:r>
              <a:rPr lang="en-US" sz="4400" dirty="0" smtClean="0"/>
              <a:t> </a:t>
            </a:r>
            <a:r>
              <a:rPr lang="ar-IQ" sz="4400" dirty="0" smtClean="0"/>
              <a:t> مع تغطية اللاعب السوبر المتواجد في مركز (6) خلف اللاعب المتواجد في مركز (5)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AE" sz="4400" dirty="0" smtClean="0"/>
              <a:t> المتواجدين في مراكز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1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3813</Words>
  <Application>Microsoft Office PowerPoint</Application>
  <PresentationFormat>عرض على الشاشة (3:4)‏</PresentationFormat>
  <Paragraphs>362</Paragraphs>
  <Slides>46</Slides>
  <Notes>23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46</vt:i4>
      </vt:variant>
    </vt:vector>
  </HeadingPairs>
  <TitlesOfParts>
    <vt:vector size="47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  <vt:lpstr>الشريحة 45</vt:lpstr>
      <vt:lpstr>الشريحة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117</cp:revision>
  <dcterms:created xsi:type="dcterms:W3CDTF">2021-06-01T15:27:34Z</dcterms:created>
  <dcterms:modified xsi:type="dcterms:W3CDTF">2023-11-06T19:10:49Z</dcterms:modified>
</cp:coreProperties>
</file>